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63" r:id="rId15"/>
  </p:sldIdLst>
  <p:sldSz cx="7315200" cy="9144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5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9" name="Shape 21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over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68937" y="7692218"/>
            <a:ext cx="1036663" cy="1036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77" t="5567" r="4886" b="2288"/>
          <a:stretch>
            <a:fillRect/>
          </a:stretch>
        </p:blipFill>
        <p:spPr>
          <a:xfrm>
            <a:off x="792613" y="7876464"/>
            <a:ext cx="668007" cy="668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20595" fill="norm" stroke="1" extrusionOk="0">
                <a:moveTo>
                  <a:pt x="9839" y="0"/>
                </a:moveTo>
                <a:cubicBezTo>
                  <a:pt x="7320" y="0"/>
                  <a:pt x="4805" y="1011"/>
                  <a:pt x="2883" y="3021"/>
                </a:cubicBezTo>
                <a:cubicBezTo>
                  <a:pt x="-961" y="7043"/>
                  <a:pt x="-961" y="13556"/>
                  <a:pt x="2883" y="17578"/>
                </a:cubicBezTo>
                <a:cubicBezTo>
                  <a:pt x="6727" y="21600"/>
                  <a:pt x="12951" y="21600"/>
                  <a:pt x="16795" y="17578"/>
                </a:cubicBezTo>
                <a:cubicBezTo>
                  <a:pt x="20639" y="13556"/>
                  <a:pt x="20639" y="7043"/>
                  <a:pt x="16795" y="3021"/>
                </a:cubicBezTo>
                <a:cubicBezTo>
                  <a:pt x="14873" y="1011"/>
                  <a:pt x="12358" y="0"/>
                  <a:pt x="9839" y="0"/>
                </a:cubicBezTo>
                <a:close/>
              </a:path>
            </a:pathLst>
          </a:custGeom>
          <a:ln w="38100">
            <a:solidFill>
              <a:srgbClr val="61C9E4"/>
            </a:solidFill>
            <a:miter lim="400000"/>
          </a:ln>
        </p:spPr>
      </p:pic>
      <p:sp>
        <p:nvSpPr>
          <p:cNvPr id="13" name="Aldenir Flauzino…"/>
          <p:cNvSpPr txBox="1"/>
          <p:nvPr/>
        </p:nvSpPr>
        <p:spPr>
          <a:xfrm>
            <a:off x="1668862" y="7888118"/>
            <a:ext cx="1986201" cy="658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4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15950" y="516961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TA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Linha"/>
          <p:cNvSpPr/>
          <p:nvPr/>
        </p:nvSpPr>
        <p:spPr>
          <a:xfrm>
            <a:off x="-2541" y="47456"/>
            <a:ext cx="7320281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35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56" t="5567" r="4881" b="2283"/>
          <a:stretch>
            <a:fillRect/>
          </a:stretch>
        </p:blipFill>
        <p:spPr>
          <a:xfrm>
            <a:off x="2945048" y="4884289"/>
            <a:ext cx="1425104" cy="142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42" y="0"/>
                </a:moveTo>
                <a:cubicBezTo>
                  <a:pt x="7323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8"/>
                </a:cubicBezTo>
                <a:cubicBezTo>
                  <a:pt x="6725" y="21600"/>
                  <a:pt x="12953" y="21600"/>
                  <a:pt x="16796" y="17578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60" y="0"/>
                  <a:pt x="9842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36" name="Aldenir Flauzino…"/>
          <p:cNvSpPr txBox="1"/>
          <p:nvPr/>
        </p:nvSpPr>
        <p:spPr>
          <a:xfrm>
            <a:off x="2664500" y="6469951"/>
            <a:ext cx="1986200" cy="65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lnSpc>
                <a:spcPct val="70000"/>
              </a:lnSpc>
              <a:defRPr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 algn="ctr">
              <a:lnSpc>
                <a:spcPct val="70000"/>
              </a:lnSpc>
              <a:defRPr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3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85221" y="8275872"/>
            <a:ext cx="1573404" cy="339362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6" name="Nível de Corpo Um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4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55" name="Nível de Corpo Um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o do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do Título</a:t>
            </a:r>
          </a:p>
        </p:txBody>
      </p:sp>
      <p:sp>
        <p:nvSpPr>
          <p:cNvPr id="164" name="Nível de Corpo Um…"/>
          <p:cNvSpPr txBox="1"/>
          <p:nvPr>
            <p:ph type="body" sz="quarter" idx="1"/>
          </p:nvPr>
        </p:nvSpPr>
        <p:spPr>
          <a:xfrm>
            <a:off x="722312" y="2906713"/>
            <a:ext cx="7772401" cy="1500191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400"/>
              </a:spcBef>
              <a:defRPr sz="2000"/>
            </a:lvl1pPr>
            <a:lvl2pPr algn="l">
              <a:spcBef>
                <a:spcPts val="400"/>
              </a:spcBef>
              <a:defRPr sz="2000"/>
            </a:lvl2pPr>
            <a:lvl3pPr algn="l">
              <a:spcBef>
                <a:spcPts val="400"/>
              </a:spcBef>
              <a:defRPr sz="2000"/>
            </a:lvl3pPr>
            <a:lvl4pPr algn="l">
              <a:spcBef>
                <a:spcPts val="400"/>
              </a:spcBef>
              <a:defRPr sz="2000"/>
            </a:lvl4pPr>
            <a:lvl5pPr algn="l">
              <a:spcBef>
                <a:spcPts val="400"/>
              </a:spcBef>
              <a:defRPr sz="20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6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73" name="Nível de Corpo Um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1pPr>
            <a:lvl2pPr marL="790575" indent="-333375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2pPr>
            <a:lvl3pPr marL="1234438" indent="-320038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3pPr>
            <a:lvl4pPr marL="1727200" indent="-355600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4pPr>
            <a:lvl5pPr marL="2184400" indent="-355600" algn="l">
              <a:spcBef>
                <a:spcPts val="600"/>
              </a:spcBef>
              <a:buSzPct val="100000"/>
              <a:buFont typeface="Arial"/>
              <a:buChar char="»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7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82" name="Nível de Corpo Um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1pPr>
            <a:lvl2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2pPr>
            <a:lvl3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3pPr>
            <a:lvl4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4pPr>
            <a:lvl5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83" name="Text Placeholder 4"/>
          <p:cNvSpPr/>
          <p:nvPr>
            <p:ph type="body" sz="quarter" idx="21"/>
          </p:nvPr>
        </p:nvSpPr>
        <p:spPr>
          <a:xfrm>
            <a:off x="4645025" y="1535111"/>
            <a:ext cx="4041775" cy="639767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8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9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o do Título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00" name="Nível de Corpo Um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1" name="Text Placeholder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o do Título"/>
          <p:cNvSpPr txBox="1"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10" name="Picture Placeholder 2"/>
          <p:cNvSpPr/>
          <p:nvPr>
            <p:ph type="pic" sz="half" idx="21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1" name="Nível de Corpo Um…"/>
          <p:cNvSpPr txBox="1"/>
          <p:nvPr>
            <p:ph type="body" sz="quarter" idx="1"/>
          </p:nvPr>
        </p:nvSpPr>
        <p:spPr>
          <a:xfrm>
            <a:off x="1792288" y="5367337"/>
            <a:ext cx="5486404" cy="804866"/>
          </a:xfrm>
          <a:prstGeom prst="rect">
            <a:avLst/>
          </a:prstGeom>
        </p:spPr>
        <p:txBody>
          <a:bodyPr/>
          <a:lstStyle>
            <a:lvl1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  <a:lvl2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2pPr>
            <a:lvl3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3pPr>
            <a:lvl4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4pPr>
            <a:lvl5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1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y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364" y="0"/>
            <a:ext cx="7109928" cy="914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2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" name="Linha"/>
          <p:cNvSpPr/>
          <p:nvPr/>
        </p:nvSpPr>
        <p:spPr>
          <a:xfrm>
            <a:off x="-2541" y="47456"/>
            <a:ext cx="750449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pic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33867"/>
            <a:ext cx="7315200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7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3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3" y="0"/>
            <a:ext cx="4638874" cy="914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4176" y="1179497"/>
            <a:ext cx="6631024" cy="7990445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68420" y="719947"/>
            <a:ext cx="2875078" cy="7041007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53" name="filme-colado.png" descr="filme-colad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5" name="filme-colado.png" descr="filme-colado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tter">
    <p:bg>
      <p:bgPr>
        <a:solidFill>
          <a:srgbClr val="0E20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66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8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top">
    <p:bg>
      <p:bgPr>
        <a:solidFill>
          <a:srgbClr val="0D1F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7224"/>
            <a:ext cx="7315200" cy="8809551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8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7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8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Imagem"/>
          <p:cNvSpPr/>
          <p:nvPr>
            <p:ph type="pic" sz="half" idx="21"/>
          </p:nvPr>
        </p:nvSpPr>
        <p:spPr>
          <a:xfrm>
            <a:off x="711625" y="1366994"/>
            <a:ext cx="5651278" cy="305943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3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right">
    <p:bg>
      <p:bgPr>
        <a:solidFill>
          <a:srgbClr val="0E1F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28583"/>
            <a:ext cx="7315200" cy="8486835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93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5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Imagem"/>
          <p:cNvSpPr/>
          <p:nvPr>
            <p:ph type="pic" sz="quarter" idx="21"/>
          </p:nvPr>
        </p:nvSpPr>
        <p:spPr>
          <a:xfrm>
            <a:off x="3217376" y="4592976"/>
            <a:ext cx="3170934" cy="30510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left">
    <p:bg>
      <p:bgPr>
        <a:solidFill>
          <a:srgbClr val="0D1E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6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7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0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Imagem"/>
          <p:cNvSpPr/>
          <p:nvPr>
            <p:ph type="pic" sz="half" idx="21"/>
          </p:nvPr>
        </p:nvSpPr>
        <p:spPr>
          <a:xfrm>
            <a:off x="679444" y="4021157"/>
            <a:ext cx="3747233" cy="36051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bottom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609600"/>
            <a:ext cx="7315200" cy="853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1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2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24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Imagem"/>
          <p:cNvSpPr/>
          <p:nvPr>
            <p:ph type="pic" sz="half" idx="21"/>
          </p:nvPr>
        </p:nvSpPr>
        <p:spPr>
          <a:xfrm>
            <a:off x="706394" y="4479895"/>
            <a:ext cx="5656509" cy="30622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3" name="Nível de Corpo Um…"/>
          <p:cNvSpPr txBox="1"/>
          <p:nvPr>
            <p:ph type="body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8428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Imagem" descr="Imagem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762310" y="4021157"/>
            <a:ext cx="3747233" cy="3605173"/>
          </a:xfrm>
          <a:prstGeom prst="rect">
            <a:avLst/>
          </a:prstGeom>
        </p:spPr>
      </p:pic>
      <p:pic>
        <p:nvPicPr>
          <p:cNvPr id="246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99100" y="5445054"/>
            <a:ext cx="1130747" cy="511679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[IMAGE_BOTTOM_LEFT_CAP]"/>
          <p:cNvSpPr txBox="1"/>
          <p:nvPr/>
        </p:nvSpPr>
        <p:spPr>
          <a:xfrm>
            <a:off x="5143395" y="5397366"/>
            <a:ext cx="1336625" cy="607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b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 Thin"/>
                <a:ea typeface="Poppins Thin"/>
                <a:cs typeface="Poppins Thin"/>
                <a:sym typeface="Poppins Thin"/>
              </a:defRPr>
            </a:lvl1pPr>
          </a:lstStyle>
          <a:p>
            <a:pPr/>
            <a:r>
              <a:t>[IMAGE_BOTTOM_LEFT_CAP]</a:t>
            </a:r>
          </a:p>
        </p:txBody>
      </p:sp>
      <p:sp>
        <p:nvSpPr>
          <p:cNvPr id="248" name="[HOOK]…"/>
          <p:cNvSpPr txBox="1"/>
          <p:nvPr/>
        </p:nvSpPr>
        <p:spPr>
          <a:xfrm>
            <a:off x="825297" y="1380068"/>
            <a:ext cx="5664606" cy="1117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3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[IMAGE_BOTTOM_LEFT]</a:t>
            </a:r>
          </a:p>
          <a:p>
            <a:pPr>
              <a:defRPr sz="2200">
                <a:solidFill>
                  <a:srgbClr val="FFFFFF"/>
                </a:solidFill>
                <a:latin typeface="Poppins Thin"/>
                <a:ea typeface="Poppins Thin"/>
                <a:cs typeface="Poppins Thin"/>
                <a:sym typeface="Poppins Thin"/>
              </a:defRPr>
            </a:pPr>
            <a:r>
              <a:t>[IMAGE_BOTTOM_LEFT_SUB]</a:t>
            </a:r>
          </a:p>
        </p:txBody>
      </p:sp>
      <p:sp>
        <p:nvSpPr>
          <p:cNvPr id="249" name="[SUBJECT]"/>
          <p:cNvSpPr txBox="1"/>
          <p:nvPr/>
        </p:nvSpPr>
        <p:spPr>
          <a:xfrm>
            <a:off x="563241" y="589636"/>
            <a:ext cx="748916" cy="281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0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lvl1pPr>
          </a:lstStyle>
          <a:p>
            <a:pPr/>
            <a:r>
              <a:t>[SUBJECT]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